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07" r:id="rId2"/>
    <p:sldId id="1620" r:id="rId3"/>
    <p:sldId id="1621" r:id="rId4"/>
    <p:sldId id="1622" r:id="rId5"/>
    <p:sldId id="162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030" y="2537943"/>
            <a:ext cx="8886423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420. LUNGDAM NI A’DING NA KITHAWI HIAM?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Happy Crowning Day </a:t>
            </a:r>
          </a:p>
          <a:p>
            <a:r>
              <a:rPr lang="en-US" sz="1500" dirty="0"/>
              <a:t>1 Thess. 4:17</a:t>
            </a:r>
          </a:p>
          <a:p>
            <a:r>
              <a:rPr lang="en-US" sz="1500" dirty="0"/>
              <a:t>Eliza Edmunds Hewitt, 1851-1920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08470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le van mi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pengkul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awging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7122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dawn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kigingzo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dawn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24188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Mitphiat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van pan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22333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a san hang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liimnuai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a</a:t>
            </a: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82196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217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420. LUNGDAM NI A’DING NA KITHAWI HIAM?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4</cp:revision>
  <dcterms:created xsi:type="dcterms:W3CDTF">2018-12-14T14:08:08Z</dcterms:created>
  <dcterms:modified xsi:type="dcterms:W3CDTF">2018-12-15T07:09:41Z</dcterms:modified>
</cp:coreProperties>
</file>